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Century Gothic" panose="020B0502020202020204" pitchFamily="34" charset="0"/>
      <p:regular r:id="rId11"/>
      <p:bold r:id="rId12"/>
      <p:italic r:id="rId13"/>
      <p:boldItalic r:id="rId14"/>
    </p:embeddedFont>
    <p:embeddedFont>
      <p:font typeface="Helvetica Neue" panose="020B0604020202020204" charset="0"/>
      <p:regular r:id="rId15"/>
      <p:bold r:id="rId16"/>
      <p:italic r:id="rId17"/>
      <p:boldItalic r:id="rId18"/>
    </p:embeddedFont>
    <p:embeddedFont>
      <p:font typeface="Merriweather Sans" pitchFamily="2" charset="0"/>
      <p:regular r:id="rId19"/>
      <p:bold r:id="rId20"/>
      <p:italic r:id="rId21"/>
      <p:boldItalic r:id="rId22"/>
    </p:embeddedFont>
    <p:embeddedFont>
      <p:font typeface="Open Sans" panose="020B0606030504020204" pitchFamily="34" charset="0"/>
      <p:regular r:id="rId23"/>
      <p:bold r:id="rId24"/>
      <p:italic r:id="rId25"/>
      <p:boldItalic r:id="rId26"/>
    </p:embeddedFont>
    <p:embeddedFont>
      <p:font typeface="Open Sans SemiBold" panose="020B0706030804020204" pitchFamily="34" charset="0"/>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6F5450-D681-4EE3-9D17-269595955210}" v="3" dt="2021-11-23T16:05:44.0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75" y="1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microsoft.com/office/2016/11/relationships/changesInfo" Target="changesInfos/changesInfo1.xml"/><Relationship Id="rId21" Type="http://schemas.openxmlformats.org/officeDocument/2006/relationships/font" Target="fonts/font11.fntdata"/><Relationship Id="rId34" Type="http://schemas.openxmlformats.org/officeDocument/2006/relationships/font" Target="fonts/font24.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esh Sugumar" userId="df1e9417-7502-4b52-826d-43f3f74e5621" providerId="ADAL" clId="{E36F5450-D681-4EE3-9D17-269595955210}"/>
    <pc:docChg chg="custSel addSld modSld">
      <pc:chgData name="Suresh Sugumar" userId="df1e9417-7502-4b52-826d-43f3f74e5621" providerId="ADAL" clId="{E36F5450-D681-4EE3-9D17-269595955210}" dt="2021-11-23T16:05:53.981" v="80"/>
      <pc:docMkLst>
        <pc:docMk/>
      </pc:docMkLst>
      <pc:sldChg chg="delSp mod">
        <pc:chgData name="Suresh Sugumar" userId="df1e9417-7502-4b52-826d-43f3f74e5621" providerId="ADAL" clId="{E36F5450-D681-4EE3-9D17-269595955210}" dt="2021-11-23T14:37:15.413" v="0" actId="478"/>
        <pc:sldMkLst>
          <pc:docMk/>
          <pc:sldMk cId="0" sldId="256"/>
        </pc:sldMkLst>
        <pc:spChg chg="del">
          <ac:chgData name="Suresh Sugumar" userId="df1e9417-7502-4b52-826d-43f3f74e5621" providerId="ADAL" clId="{E36F5450-D681-4EE3-9D17-269595955210}" dt="2021-11-23T14:37:15.413" v="0" actId="478"/>
          <ac:spMkLst>
            <pc:docMk/>
            <pc:sldMk cId="0" sldId="256"/>
            <ac:spMk id="278" creationId="{00000000-0000-0000-0000-000000000000}"/>
          </ac:spMkLst>
        </pc:spChg>
      </pc:sldChg>
      <pc:sldChg chg="modSp mod">
        <pc:chgData name="Suresh Sugumar" userId="df1e9417-7502-4b52-826d-43f3f74e5621" providerId="ADAL" clId="{E36F5450-D681-4EE3-9D17-269595955210}" dt="2021-11-23T15:24:13.477" v="35" actId="113"/>
        <pc:sldMkLst>
          <pc:docMk/>
          <pc:sldMk cId="1246042004" sldId="262"/>
        </pc:sldMkLst>
        <pc:spChg chg="mod">
          <ac:chgData name="Suresh Sugumar" userId="df1e9417-7502-4b52-826d-43f3f74e5621" providerId="ADAL" clId="{E36F5450-D681-4EE3-9D17-269595955210}" dt="2021-11-23T15:24:13.477" v="35" actId="113"/>
          <ac:spMkLst>
            <pc:docMk/>
            <pc:sldMk cId="1246042004" sldId="262"/>
            <ac:spMk id="301" creationId="{00000000-0000-0000-0000-000000000000}"/>
          </ac:spMkLst>
        </pc:spChg>
        <pc:spChg chg="mod">
          <ac:chgData name="Suresh Sugumar" userId="df1e9417-7502-4b52-826d-43f3f74e5621" providerId="ADAL" clId="{E36F5450-D681-4EE3-9D17-269595955210}" dt="2021-11-23T14:38:57.825" v="11" actId="20577"/>
          <ac:spMkLst>
            <pc:docMk/>
            <pc:sldMk cId="1246042004" sldId="262"/>
            <ac:spMk id="302" creationId="{00000000-0000-0000-0000-000000000000}"/>
          </ac:spMkLst>
        </pc:spChg>
      </pc:sldChg>
      <pc:sldChg chg="modSp new mod">
        <pc:chgData name="Suresh Sugumar" userId="df1e9417-7502-4b52-826d-43f3f74e5621" providerId="ADAL" clId="{E36F5450-D681-4EE3-9D17-269595955210}" dt="2021-11-23T16:05:53.981" v="80"/>
        <pc:sldMkLst>
          <pc:docMk/>
          <pc:sldMk cId="65863058" sldId="263"/>
        </pc:sldMkLst>
        <pc:spChg chg="mod">
          <ac:chgData name="Suresh Sugumar" userId="df1e9417-7502-4b52-826d-43f3f74e5621" providerId="ADAL" clId="{E36F5450-D681-4EE3-9D17-269595955210}" dt="2021-11-23T16:05:53.981" v="80"/>
          <ac:spMkLst>
            <pc:docMk/>
            <pc:sldMk cId="65863058" sldId="263"/>
            <ac:spMk id="2" creationId="{360617F4-E4E6-4FA3-99E6-CA10651A7F35}"/>
          </ac:spMkLst>
        </pc:spChg>
        <pc:spChg chg="mod">
          <ac:chgData name="Suresh Sugumar" userId="df1e9417-7502-4b52-826d-43f3f74e5621" providerId="ADAL" clId="{E36F5450-D681-4EE3-9D17-269595955210}" dt="2021-11-23T16:05:26.980" v="79" actId="20577"/>
          <ac:spMkLst>
            <pc:docMk/>
            <pc:sldMk cId="65863058" sldId="263"/>
            <ac:spMk id="3" creationId="{876770BC-9D7A-4964-BF12-72CF31F5D75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e8baf484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e8baf484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c2e8f2762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c2e8f276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9c2e8f276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9c2e8f276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f20eafc9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bf20eafc9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9c384849d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9c38484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f20eafc9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bf20eafc9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3993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500"/>
              <a:buNone/>
              <a:defRPr sz="4500">
                <a:solidFill>
                  <a:srgbClr val="FFFFFF"/>
                </a:solidFill>
              </a:defRPr>
            </a:lvl1pPr>
            <a:lvl2pPr lvl="1" algn="ctr">
              <a:lnSpc>
                <a:spcPct val="100000"/>
              </a:lnSpc>
              <a:spcBef>
                <a:spcPts val="0"/>
              </a:spcBef>
              <a:spcAft>
                <a:spcPts val="0"/>
              </a:spcAft>
              <a:buClr>
                <a:srgbClr val="FFFFFF"/>
              </a:buClr>
              <a:buSzPts val="4500"/>
              <a:buNone/>
              <a:defRPr sz="4500">
                <a:solidFill>
                  <a:srgbClr val="FFFFFF"/>
                </a:solidFill>
              </a:defRPr>
            </a:lvl2pPr>
            <a:lvl3pPr lvl="2" algn="ctr">
              <a:lnSpc>
                <a:spcPct val="100000"/>
              </a:lnSpc>
              <a:spcBef>
                <a:spcPts val="0"/>
              </a:spcBef>
              <a:spcAft>
                <a:spcPts val="0"/>
              </a:spcAft>
              <a:buClr>
                <a:srgbClr val="FFFFFF"/>
              </a:buClr>
              <a:buSzPts val="4500"/>
              <a:buNone/>
              <a:defRPr sz="4500">
                <a:solidFill>
                  <a:srgbClr val="FFFFFF"/>
                </a:solidFill>
              </a:defRPr>
            </a:lvl3pPr>
            <a:lvl4pPr lvl="3" algn="ctr">
              <a:lnSpc>
                <a:spcPct val="100000"/>
              </a:lnSpc>
              <a:spcBef>
                <a:spcPts val="0"/>
              </a:spcBef>
              <a:spcAft>
                <a:spcPts val="0"/>
              </a:spcAft>
              <a:buClr>
                <a:srgbClr val="FFFFFF"/>
              </a:buClr>
              <a:buSzPts val="4500"/>
              <a:buNone/>
              <a:defRPr sz="4500">
                <a:solidFill>
                  <a:srgbClr val="FFFFFF"/>
                </a:solidFill>
              </a:defRPr>
            </a:lvl4pPr>
            <a:lvl5pPr lvl="4" algn="ctr">
              <a:lnSpc>
                <a:spcPct val="100000"/>
              </a:lnSpc>
              <a:spcBef>
                <a:spcPts val="0"/>
              </a:spcBef>
              <a:spcAft>
                <a:spcPts val="0"/>
              </a:spcAft>
              <a:buClr>
                <a:srgbClr val="FFFFFF"/>
              </a:buClr>
              <a:buSzPts val="4500"/>
              <a:buNone/>
              <a:defRPr sz="4500">
                <a:solidFill>
                  <a:srgbClr val="FFFFFF"/>
                </a:solidFill>
              </a:defRPr>
            </a:lvl5pPr>
            <a:lvl6pPr lvl="5" algn="ctr">
              <a:lnSpc>
                <a:spcPct val="100000"/>
              </a:lnSpc>
              <a:spcBef>
                <a:spcPts val="0"/>
              </a:spcBef>
              <a:spcAft>
                <a:spcPts val="0"/>
              </a:spcAft>
              <a:buClr>
                <a:srgbClr val="FFFFFF"/>
              </a:buClr>
              <a:buSzPts val="4500"/>
              <a:buNone/>
              <a:defRPr sz="4500">
                <a:solidFill>
                  <a:srgbClr val="FFFFFF"/>
                </a:solidFill>
              </a:defRPr>
            </a:lvl6pPr>
            <a:lvl7pPr lvl="6" algn="ctr">
              <a:lnSpc>
                <a:spcPct val="100000"/>
              </a:lnSpc>
              <a:spcBef>
                <a:spcPts val="0"/>
              </a:spcBef>
              <a:spcAft>
                <a:spcPts val="0"/>
              </a:spcAft>
              <a:buClr>
                <a:srgbClr val="FFFFFF"/>
              </a:buClr>
              <a:buSzPts val="4500"/>
              <a:buNone/>
              <a:defRPr sz="4500">
                <a:solidFill>
                  <a:srgbClr val="FFFFFF"/>
                </a:solidFill>
              </a:defRPr>
            </a:lvl7pPr>
            <a:lvl8pPr lvl="7" algn="ctr">
              <a:lnSpc>
                <a:spcPct val="100000"/>
              </a:lnSpc>
              <a:spcBef>
                <a:spcPts val="0"/>
              </a:spcBef>
              <a:spcAft>
                <a:spcPts val="0"/>
              </a:spcAft>
              <a:buClr>
                <a:srgbClr val="FFFFFF"/>
              </a:buClr>
              <a:buSzPts val="4500"/>
              <a:buNone/>
              <a:defRPr sz="4500">
                <a:solidFill>
                  <a:srgbClr val="FFFFFF"/>
                </a:solidFill>
              </a:defRPr>
            </a:lvl8pPr>
            <a:lvl9pPr lvl="8" algn="ctr">
              <a:lnSpc>
                <a:spcPct val="100000"/>
              </a:lnSpc>
              <a:spcBef>
                <a:spcPts val="0"/>
              </a:spcBef>
              <a:spcAft>
                <a:spcPts val="0"/>
              </a:spcAft>
              <a:buClr>
                <a:srgbClr val="FFFFFF"/>
              </a:buClr>
              <a:buSzPts val="4500"/>
              <a:buNone/>
              <a:defRPr sz="4500">
                <a:solidFill>
                  <a:srgbClr val="FFFFFF"/>
                </a:solidFill>
              </a:defRPr>
            </a:lvl9pPr>
          </a:lstStyle>
          <a:p>
            <a:endParaRPr/>
          </a:p>
        </p:txBody>
      </p:sp>
      <p:sp>
        <p:nvSpPr>
          <p:cNvPr id="12" name="Google Shape;12;p2"/>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13" name="Google Shape;13;p2"/>
          <p:cNvPicPr preferRelativeResize="0"/>
          <p:nvPr/>
        </p:nvPicPr>
        <p:blipFill rotWithShape="1">
          <a:blip r:embed="rId3">
            <a:alphaModFix/>
          </a:blip>
          <a:srcRect/>
          <a:stretch/>
        </p:blipFill>
        <p:spPr>
          <a:xfrm>
            <a:off x="2676226" y="954119"/>
            <a:ext cx="3791525" cy="603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mt="88000"/>
          </a:blip>
          <a:srcRect l="47512"/>
          <a:stretch/>
        </p:blipFill>
        <p:spPr>
          <a:xfrm>
            <a:off x="-2" y="0"/>
            <a:ext cx="4795254" cy="5143500"/>
          </a:xfrm>
          <a:prstGeom prst="rect">
            <a:avLst/>
          </a:prstGeom>
          <a:noFill/>
          <a:ln>
            <a:noFill/>
          </a:ln>
        </p:spPr>
      </p:pic>
      <p:sp>
        <p:nvSpPr>
          <p:cNvPr id="64" name="Google Shape;64;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65" name="Google Shape;65;p11"/>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66" name="Google Shape;66;p1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2"/>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2"/>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71" name="Google Shape;71;p12"/>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72" name="Google Shape;72;p12"/>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75" name="Google Shape;75;p13"/>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3"/>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7" name="Google Shape;77;p13"/>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8" name="Google Shape;78;p13"/>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2">
            <a:alphaModFix amt="85000"/>
          </a:blip>
          <a:srcRect/>
          <a:stretch/>
        </p:blipFill>
        <p:spPr>
          <a:xfrm>
            <a:off x="-3" y="0"/>
            <a:ext cx="4303553" cy="5143501"/>
          </a:xfrm>
          <a:prstGeom prst="rect">
            <a:avLst/>
          </a:prstGeom>
          <a:noFill/>
          <a:ln>
            <a:noFill/>
          </a:ln>
        </p:spPr>
      </p:pic>
      <p:pic>
        <p:nvPicPr>
          <p:cNvPr id="81" name="Google Shape;81;p14"/>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82" name="Google Shape;82;p14"/>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83" name="Google Shape;83;p14"/>
          <p:cNvSpPr txBox="1">
            <a:spLocks noGrp="1"/>
          </p:cNvSpPr>
          <p:nvPr>
            <p:ph type="title"/>
          </p:nvPr>
        </p:nvSpPr>
        <p:spPr>
          <a:xfrm>
            <a:off x="4527224" y="205750"/>
            <a:ext cx="44145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79000"/>
          </a:blip>
          <a:srcRect/>
          <a:stretch/>
        </p:blipFill>
        <p:spPr>
          <a:xfrm>
            <a:off x="0" y="0"/>
            <a:ext cx="4303550" cy="5143499"/>
          </a:xfrm>
          <a:prstGeom prst="rect">
            <a:avLst/>
          </a:prstGeom>
          <a:noFill/>
          <a:ln>
            <a:noFill/>
          </a:ln>
        </p:spPr>
      </p:pic>
      <p:sp>
        <p:nvSpPr>
          <p:cNvPr id="86" name="Google Shape;86;p15"/>
          <p:cNvSpPr txBox="1">
            <a:spLocks noGrp="1"/>
          </p:cNvSpPr>
          <p:nvPr>
            <p:ph type="title"/>
          </p:nvPr>
        </p:nvSpPr>
        <p:spPr>
          <a:xfrm>
            <a:off x="4490200" y="174650"/>
            <a:ext cx="4538700" cy="48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87" name="Google Shape;87;p15"/>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5 1 1">
  <p:cSld name="CUSTOM_4_1_1">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2">
            <a:alphaModFix amt="61000"/>
          </a:blip>
          <a:srcRect t="17496" r="29532" b="8336"/>
          <a:stretch/>
        </p:blipFill>
        <p:spPr>
          <a:xfrm>
            <a:off x="5070375" y="0"/>
            <a:ext cx="4073625" cy="5143501"/>
          </a:xfrm>
          <a:prstGeom prst="rect">
            <a:avLst/>
          </a:prstGeom>
          <a:noFill/>
          <a:ln>
            <a:noFill/>
          </a:ln>
        </p:spPr>
      </p:pic>
      <p:sp>
        <p:nvSpPr>
          <p:cNvPr id="90" name="Google Shape;90;p16"/>
          <p:cNvSpPr txBox="1">
            <a:spLocks noGrp="1"/>
          </p:cNvSpPr>
          <p:nvPr>
            <p:ph type="title"/>
          </p:nvPr>
        </p:nvSpPr>
        <p:spPr>
          <a:xfrm>
            <a:off x="52725" y="113875"/>
            <a:ext cx="4634100" cy="45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91" name="Google Shape;91;p16"/>
          <p:cNvPicPr preferRelativeResize="0"/>
          <p:nvPr/>
        </p:nvPicPr>
        <p:blipFill rotWithShape="1">
          <a:blip r:embed="rId3">
            <a:alphaModFix/>
          </a:blip>
          <a:srcRect/>
          <a:stretch/>
        </p:blipFill>
        <p:spPr>
          <a:xfrm>
            <a:off x="181200" y="4743821"/>
            <a:ext cx="1460651" cy="232425"/>
          </a:xfrm>
          <a:prstGeom prst="rect">
            <a:avLst/>
          </a:prstGeom>
          <a:noFill/>
          <a:ln>
            <a:noFill/>
          </a:ln>
        </p:spPr>
      </p:pic>
      <p:pic>
        <p:nvPicPr>
          <p:cNvPr id="92" name="Google Shape;92;p16"/>
          <p:cNvPicPr preferRelativeResize="0"/>
          <p:nvPr/>
        </p:nvPicPr>
        <p:blipFill rotWithShape="1">
          <a:blip r:embed="rId4">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8"/>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8"/>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99" name="Google Shape;99;p1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0" name="Google Shape;100;p18"/>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9"/>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4" name="Google Shape;104;p1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05" name="Google Shape;105;p19"/>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6" name="Google Shape;106;p19"/>
          <p:cNvSpPr txBox="1">
            <a:spLocks noGrp="1"/>
          </p:cNvSpPr>
          <p:nvPr>
            <p:ph type="title"/>
          </p:nvPr>
        </p:nvSpPr>
        <p:spPr>
          <a:xfrm>
            <a:off x="469797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07" name="Google Shape;107;p19"/>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12" name="Google Shape;112;p2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13" name="Google Shape;113;p20"/>
          <p:cNvSpPr txBox="1">
            <a:spLocks noGrp="1"/>
          </p:cNvSpPr>
          <p:nvPr>
            <p:ph type="title"/>
          </p:nvPr>
        </p:nvSpPr>
        <p:spPr>
          <a:xfrm>
            <a:off x="72975" y="51650"/>
            <a:ext cx="39507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14" name="Google Shape;114;p20"/>
          <p:cNvSpPr txBox="1">
            <a:spLocks noGrp="1"/>
          </p:cNvSpPr>
          <p:nvPr>
            <p:ph type="body" idx="1"/>
          </p:nvPr>
        </p:nvSpPr>
        <p:spPr>
          <a:xfrm>
            <a:off x="4443875" y="51650"/>
            <a:ext cx="45054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16" name="Google Shape;16;p3"/>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17" name="Google Shape;17;p3"/>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8" name="Google Shape;18;p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p:cSld name="CUSTOM_2_2">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420325" y="216425"/>
            <a:ext cx="44121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a:endParaRPr/>
          </a:p>
        </p:txBody>
      </p:sp>
      <p:sp>
        <p:nvSpPr>
          <p:cNvPr id="117" name="Google Shape;117;p21"/>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18" name="Google Shape;118;p21"/>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19" name="Google Shape;119;p2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120" name="Google Shape;120;p21"/>
          <p:cNvSpPr txBox="1">
            <a:spLocks noGrp="1"/>
          </p:cNvSpPr>
          <p:nvPr>
            <p:ph type="body" idx="1"/>
          </p:nvPr>
        </p:nvSpPr>
        <p:spPr>
          <a:xfrm>
            <a:off x="4420325" y="1559825"/>
            <a:ext cx="44121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21"/>
        <p:cNvGrpSpPr/>
        <p:nvPr/>
      </p:nvGrpSpPr>
      <p:grpSpPr>
        <a:xfrm>
          <a:off x="0" y="0"/>
          <a:ext cx="0" cy="0"/>
          <a:chOff x="0" y="0"/>
          <a:chExt cx="0" cy="0"/>
        </a:xfrm>
      </p:grpSpPr>
      <p:pic>
        <p:nvPicPr>
          <p:cNvPr id="122" name="Google Shape;122;p22"/>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3" name="Google Shape;123;p22"/>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4" name="Google Shape;124;p22"/>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25" name="Google Shape;125;p2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2">
  <p:cSld name="CUSTOM_2">
    <p:spTree>
      <p:nvGrpSpPr>
        <p:cNvPr id="1"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8" name="Google Shape;128;p23"/>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9" name="Google Shape;129;p23"/>
          <p:cNvSpPr txBox="1">
            <a:spLocks noGrp="1"/>
          </p:cNvSpPr>
          <p:nvPr>
            <p:ph type="title"/>
          </p:nvPr>
        </p:nvSpPr>
        <p:spPr>
          <a:xfrm>
            <a:off x="4440700" y="112425"/>
            <a:ext cx="4456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0" name="Google Shape;130;p2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31" name="Google Shape;131;p23"/>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4" name="Google Shape;134;p2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35" name="Google Shape;135;p24"/>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6" name="Google Shape;136;p2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1 2">
  <p:cSld name="CUSTOM_1_2">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9" name="Google Shape;139;p25"/>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40" name="Google Shape;140;p25"/>
          <p:cNvSpPr txBox="1">
            <a:spLocks noGrp="1"/>
          </p:cNvSpPr>
          <p:nvPr>
            <p:ph type="title"/>
          </p:nvPr>
        </p:nvSpPr>
        <p:spPr>
          <a:xfrm>
            <a:off x="467272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41" name="Google Shape;141;p2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42" name="Google Shape;142;p25"/>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l="7448" t="13362" r="5738" b="12321"/>
          <a:stretch/>
        </p:blipFill>
        <p:spPr>
          <a:xfrm>
            <a:off x="4116975" y="0"/>
            <a:ext cx="5027024" cy="5143499"/>
          </a:xfrm>
          <a:prstGeom prst="rect">
            <a:avLst/>
          </a:prstGeom>
          <a:noFill/>
          <a:ln>
            <a:noFill/>
          </a:ln>
        </p:spPr>
      </p:pic>
      <p:sp>
        <p:nvSpPr>
          <p:cNvPr id="145" name="Google Shape;145;p26"/>
          <p:cNvSpPr txBox="1"/>
          <p:nvPr/>
        </p:nvSpPr>
        <p:spPr>
          <a:xfrm>
            <a:off x="4116975"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6"/>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47" name="Google Shape;147;p26"/>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148"/>
        <p:cNvGrpSpPr/>
        <p:nvPr/>
      </p:nvGrpSpPr>
      <p:grpSpPr>
        <a:xfrm>
          <a:off x="0" y="0"/>
          <a:ext cx="0" cy="0"/>
          <a:chOff x="0" y="0"/>
          <a:chExt cx="0" cy="0"/>
        </a:xfrm>
      </p:grpSpPr>
      <p:pic>
        <p:nvPicPr>
          <p:cNvPr id="149" name="Google Shape;149;p27"/>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0" name="Google Shape;150;p27"/>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7"/>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2" name="Google Shape;152;p27"/>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5" name="Google Shape;155;p28"/>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8"/>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7" name="Google Shape;157;p2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58" name="Google Shape;158;p28"/>
          <p:cNvSpPr txBox="1">
            <a:spLocks noGrp="1"/>
          </p:cNvSpPr>
          <p:nvPr>
            <p:ph type="body" idx="1"/>
          </p:nvPr>
        </p:nvSpPr>
        <p:spPr>
          <a:xfrm>
            <a:off x="5112400" y="165750"/>
            <a:ext cx="3878400" cy="4760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159"/>
        <p:cNvGrpSpPr/>
        <p:nvPr/>
      </p:nvGrpSpPr>
      <p:grpSpPr>
        <a:xfrm>
          <a:off x="0" y="0"/>
          <a:ext cx="0" cy="0"/>
          <a:chOff x="0" y="0"/>
          <a:chExt cx="0" cy="0"/>
        </a:xfrm>
      </p:grpSpPr>
      <p:pic>
        <p:nvPicPr>
          <p:cNvPr id="160" name="Google Shape;160;p29"/>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1" name="Google Shape;161;p29"/>
          <p:cNvSpPr txBox="1">
            <a:spLocks noGrp="1"/>
          </p:cNvSpPr>
          <p:nvPr>
            <p:ph type="title"/>
          </p:nvPr>
        </p:nvSpPr>
        <p:spPr>
          <a:xfrm>
            <a:off x="199375" y="205750"/>
            <a:ext cx="44670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2" name="Google Shape;162;p29"/>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5" name="Google Shape;165;p30"/>
          <p:cNvSpPr txBox="1">
            <a:spLocks noGrp="1"/>
          </p:cNvSpPr>
          <p:nvPr>
            <p:ph type="title"/>
          </p:nvPr>
        </p:nvSpPr>
        <p:spPr>
          <a:xfrm>
            <a:off x="5011025" y="81300"/>
            <a:ext cx="3990000" cy="489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6" name="Google Shape;166;p3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67" name="Google Shape;167;p30"/>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22" name="Google Shape;22;p4"/>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23" name="Google Shape;23;p4"/>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4" name="Google Shape;24;p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2">
            <a:alphaModFix amt="85000"/>
          </a:blip>
          <a:srcRect/>
          <a:stretch/>
        </p:blipFill>
        <p:spPr>
          <a:xfrm>
            <a:off x="-3" y="0"/>
            <a:ext cx="4303553" cy="5143501"/>
          </a:xfrm>
          <a:prstGeom prst="rect">
            <a:avLst/>
          </a:prstGeom>
          <a:noFill/>
          <a:ln>
            <a:noFill/>
          </a:ln>
        </p:spPr>
      </p:pic>
      <p:sp>
        <p:nvSpPr>
          <p:cNvPr id="170" name="Google Shape;170;p31"/>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1" name="Google Shape;171;p3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72"/>
        <p:cNvGrpSpPr/>
        <p:nvPr/>
      </p:nvGrpSpPr>
      <p:grpSpPr>
        <a:xfrm>
          <a:off x="0" y="0"/>
          <a:ext cx="0" cy="0"/>
          <a:chOff x="0" y="0"/>
          <a:chExt cx="0" cy="0"/>
        </a:xfrm>
      </p:grpSpPr>
      <p:pic>
        <p:nvPicPr>
          <p:cNvPr id="173" name="Google Shape;173;p32"/>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4" name="Google Shape;174;p32"/>
          <p:cNvSpPr txBox="1">
            <a:spLocks noGrp="1"/>
          </p:cNvSpPr>
          <p:nvPr>
            <p:ph type="title"/>
          </p:nvPr>
        </p:nvSpPr>
        <p:spPr>
          <a:xfrm>
            <a:off x="104550" y="143525"/>
            <a:ext cx="4634100" cy="450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5" name="Google Shape;175;p3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76"/>
        <p:cNvGrpSpPr/>
        <p:nvPr/>
      </p:nvGrpSpPr>
      <p:grpSpPr>
        <a:xfrm>
          <a:off x="0" y="0"/>
          <a:ext cx="0" cy="0"/>
          <a:chOff x="0" y="0"/>
          <a:chExt cx="0" cy="0"/>
        </a:xfrm>
      </p:grpSpPr>
      <p:pic>
        <p:nvPicPr>
          <p:cNvPr id="177" name="Google Shape;177;p33"/>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8" name="Google Shape;178;p33"/>
          <p:cNvSpPr txBox="1">
            <a:spLocks noGrp="1"/>
          </p:cNvSpPr>
          <p:nvPr>
            <p:ph type="title"/>
          </p:nvPr>
        </p:nvSpPr>
        <p:spPr>
          <a:xfrm>
            <a:off x="5019050" y="112425"/>
            <a:ext cx="4074900" cy="48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600"/>
              <a:buNone/>
              <a:defRPr sz="3600" b="1">
                <a:solidFill>
                  <a:schemeClr val="dk2"/>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9" name="Google Shape;179;p3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0" name="Google Shape;180;p33"/>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5 1">
  <p:cSld name="CUSTOM_4_1">
    <p:spTree>
      <p:nvGrpSpPr>
        <p:cNvPr id="1" name="Shape 181"/>
        <p:cNvGrpSpPr/>
        <p:nvPr/>
      </p:nvGrpSpPr>
      <p:grpSpPr>
        <a:xfrm>
          <a:off x="0" y="0"/>
          <a:ext cx="0" cy="0"/>
          <a:chOff x="0" y="0"/>
          <a:chExt cx="0" cy="0"/>
        </a:xfrm>
      </p:grpSpPr>
      <p:pic>
        <p:nvPicPr>
          <p:cNvPr id="182" name="Google Shape;182;p34"/>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83" name="Google Shape;183;p34"/>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84" name="Google Shape;184;p3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85"/>
        <p:cNvGrpSpPr/>
        <p:nvPr/>
      </p:nvGrpSpPr>
      <p:grpSpPr>
        <a:xfrm>
          <a:off x="0" y="0"/>
          <a:ext cx="0" cy="0"/>
          <a:chOff x="0" y="0"/>
          <a:chExt cx="0" cy="0"/>
        </a:xfrm>
      </p:grpSpPr>
      <p:pic>
        <p:nvPicPr>
          <p:cNvPr id="186" name="Google Shape;186;p35"/>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pic>
        <p:nvPicPr>
          <p:cNvPr id="187" name="Google Shape;187;p3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8" name="Google Shape;188;p35"/>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89" name="Google Shape;189;p35"/>
          <p:cNvSpPr txBox="1">
            <a:spLocks noGrp="1"/>
          </p:cNvSpPr>
          <p:nvPr>
            <p:ph type="title"/>
          </p:nvPr>
        </p:nvSpPr>
        <p:spPr>
          <a:xfrm>
            <a:off x="4307924" y="205750"/>
            <a:ext cx="46242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5 1 3">
  <p:cSld name="CUSTOM_4_1_3">
    <p:spTree>
      <p:nvGrpSpPr>
        <p:cNvPr id="1" name="Shape 190"/>
        <p:cNvGrpSpPr/>
        <p:nvPr/>
      </p:nvGrpSpPr>
      <p:grpSpPr>
        <a:xfrm>
          <a:off x="0" y="0"/>
          <a:ext cx="0" cy="0"/>
          <a:chOff x="0" y="0"/>
          <a:chExt cx="0" cy="0"/>
        </a:xfrm>
      </p:grpSpPr>
      <p:pic>
        <p:nvPicPr>
          <p:cNvPr id="191" name="Google Shape;191;p36"/>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92" name="Google Shape;192;p36"/>
          <p:cNvSpPr txBox="1">
            <a:spLocks noGrp="1"/>
          </p:cNvSpPr>
          <p:nvPr>
            <p:ph type="title"/>
          </p:nvPr>
        </p:nvSpPr>
        <p:spPr>
          <a:xfrm>
            <a:off x="94175" y="102050"/>
            <a:ext cx="3867300" cy="455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93" name="Google Shape;193;p36"/>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94" name="Google Shape;194;p36"/>
          <p:cNvSpPr txBox="1">
            <a:spLocks noGrp="1"/>
          </p:cNvSpPr>
          <p:nvPr>
            <p:ph type="body" idx="1"/>
          </p:nvPr>
        </p:nvSpPr>
        <p:spPr>
          <a:xfrm>
            <a:off x="4262050" y="200750"/>
            <a:ext cx="4739100" cy="4775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Google Shape;196;p37"/>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7"/>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sp>
        <p:nvSpPr>
          <p:cNvPr id="198" name="Google Shape;198;p37"/>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99" name="Google Shape;199;p37"/>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200" name="Google Shape;200;p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1" name="Google Shape;201;p37"/>
          <p:cNvPicPr preferRelativeResize="0"/>
          <p:nvPr/>
        </p:nvPicPr>
        <p:blipFill rotWithShape="1">
          <a:blip r:embed="rId3">
            <a:alphaModFix/>
          </a:blip>
          <a:srcRect/>
          <a:stretch/>
        </p:blipFill>
        <p:spPr>
          <a:xfrm>
            <a:off x="3779575" y="421497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04" name="Google Shape;20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5" name="Google Shape;20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06" name="Google Shape;206;p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 name="Google Shape;207;p3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0" name="Google Shape;210;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1" name="Google Shape;211;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2" name="Google Shape;212;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3" name="Google Shape;213;p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4" name="Google Shape;214;p39"/>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7" name="Google Shape;217;p40"/>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8" name="Google Shape;21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9" name="Google Shape;219;p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 name="Google Shape;220;p40"/>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21" name="Google Shape;221;p40"/>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2" name="Google Shape;222;p40"/>
          <p:cNvSpPr txBox="1"/>
          <p:nvPr/>
        </p:nvSpPr>
        <p:spPr>
          <a:xfrm>
            <a:off x="31917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3" name="Google Shape;223;p40"/>
          <p:cNvSpPr txBox="1"/>
          <p:nvPr/>
        </p:nvSpPr>
        <p:spPr>
          <a:xfrm>
            <a:off x="60166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4" name="Google Shape;224;p40"/>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5" name="Google Shape;225;p40"/>
          <p:cNvSpPr txBox="1"/>
          <p:nvPr/>
        </p:nvSpPr>
        <p:spPr>
          <a:xfrm>
            <a:off x="31950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6" name="Google Shape;226;p40"/>
          <p:cNvSpPr txBox="1"/>
          <p:nvPr/>
        </p:nvSpPr>
        <p:spPr>
          <a:xfrm>
            <a:off x="60310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7" name="Google Shape;227;p40"/>
          <p:cNvSpPr txBox="1">
            <a:spLocks noGrp="1"/>
          </p:cNvSpPr>
          <p:nvPr>
            <p:ph type="body" idx="2"/>
          </p:nvPr>
        </p:nvSpPr>
        <p:spPr>
          <a:xfrm>
            <a:off x="32355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8" name="Google Shape;228;p40"/>
          <p:cNvSpPr txBox="1">
            <a:spLocks noGrp="1"/>
          </p:cNvSpPr>
          <p:nvPr>
            <p:ph type="body" idx="3"/>
          </p:nvPr>
        </p:nvSpPr>
        <p:spPr>
          <a:xfrm>
            <a:off x="60748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9" name="Google Shape;229;p40"/>
          <p:cNvSpPr txBox="1">
            <a:spLocks noGrp="1"/>
          </p:cNvSpPr>
          <p:nvPr>
            <p:ph type="title" idx="4"/>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0" name="Google Shape;230;p40"/>
          <p:cNvSpPr txBox="1">
            <a:spLocks noGrp="1"/>
          </p:cNvSpPr>
          <p:nvPr>
            <p:ph type="title" idx="5"/>
          </p:nvPr>
        </p:nvSpPr>
        <p:spPr>
          <a:xfrm>
            <a:off x="32820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1" name="Google Shape;231;p40"/>
          <p:cNvSpPr txBox="1">
            <a:spLocks noGrp="1"/>
          </p:cNvSpPr>
          <p:nvPr>
            <p:ph type="title" idx="6"/>
          </p:nvPr>
        </p:nvSpPr>
        <p:spPr>
          <a:xfrm>
            <a:off x="60893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27" name="Google Shape;27;p5"/>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28" name="Google Shape;28;p5"/>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0" name="Google Shape;30;p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4" name="Google Shape;234;p41"/>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35" name="Google Shape;23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4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7" name="Google Shape;237;p4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38" name="Google Shape;238;p41"/>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39" name="Google Shape;239;p41"/>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0" name="Google Shape;240;p41"/>
          <p:cNvSpPr txBox="1">
            <a:spLocks noGrp="1"/>
          </p:cNvSpPr>
          <p:nvPr>
            <p:ph type="body" idx="2"/>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41" name="Google Shape;241;p41"/>
          <p:cNvSpPr txBox="1">
            <a:spLocks noGrp="1"/>
          </p:cNvSpPr>
          <p:nvPr>
            <p:ph type="title" idx="3"/>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44" name="Google Shape;244;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4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6" name="Google Shape;246;p42"/>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47" name="Google Shape;247;p42"/>
          <p:cNvSpPr txBox="1"/>
          <p:nvPr/>
        </p:nvSpPr>
        <p:spPr>
          <a:xfrm>
            <a:off x="3723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48" name="Google Shape;248;p42"/>
          <p:cNvSpPr txBox="1"/>
          <p:nvPr/>
        </p:nvSpPr>
        <p:spPr>
          <a:xfrm>
            <a:off x="3756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9" name="Google Shape;249;p42"/>
          <p:cNvSpPr txBox="1">
            <a:spLocks noGrp="1"/>
          </p:cNvSpPr>
          <p:nvPr>
            <p:ph type="body" idx="1"/>
          </p:nvPr>
        </p:nvSpPr>
        <p:spPr>
          <a:xfrm>
            <a:off x="4161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0" name="Google Shape;250;p42"/>
          <p:cNvSpPr txBox="1">
            <a:spLocks noGrp="1"/>
          </p:cNvSpPr>
          <p:nvPr>
            <p:ph type="title" idx="2"/>
          </p:nvPr>
        </p:nvSpPr>
        <p:spPr>
          <a:xfrm>
            <a:off x="4626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1" name="Google Shape;251;p42"/>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4" name="Google Shape;254;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5" name="Google Shape;255;p4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6" name="Google Shape;256;p43"/>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57" name="Google Shape;257;p43"/>
          <p:cNvSpPr txBox="1"/>
          <p:nvPr/>
        </p:nvSpPr>
        <p:spPr>
          <a:xfrm>
            <a:off x="3778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58" name="Google Shape;258;p43"/>
          <p:cNvSpPr txBox="1"/>
          <p:nvPr/>
        </p:nvSpPr>
        <p:spPr>
          <a:xfrm>
            <a:off x="3922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59" name="Google Shape;259;p43"/>
          <p:cNvSpPr txBox="1">
            <a:spLocks noGrp="1"/>
          </p:cNvSpPr>
          <p:nvPr>
            <p:ph type="body" idx="1"/>
          </p:nvPr>
        </p:nvSpPr>
        <p:spPr>
          <a:xfrm>
            <a:off x="4360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0" name="Google Shape;260;p43"/>
          <p:cNvSpPr txBox="1">
            <a:spLocks noGrp="1"/>
          </p:cNvSpPr>
          <p:nvPr>
            <p:ph type="title" idx="2"/>
          </p:nvPr>
        </p:nvSpPr>
        <p:spPr>
          <a:xfrm>
            <a:off x="4505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1" name="Google Shape;261;p43"/>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4" name="Google Shape;26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5" name="Google Shape;265;p4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6" name="Google Shape;266;p44"/>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2_Title Only">
  <p:cSld name="2_Title Only">
    <p:spTree>
      <p:nvGrpSpPr>
        <p:cNvPr id="1" name="Shape 267"/>
        <p:cNvGrpSpPr/>
        <p:nvPr/>
      </p:nvGrpSpPr>
      <p:grpSpPr>
        <a:xfrm>
          <a:off x="0" y="0"/>
          <a:ext cx="0" cy="0"/>
          <a:chOff x="0" y="0"/>
          <a:chExt cx="0" cy="0"/>
        </a:xfrm>
      </p:grpSpPr>
      <p:sp>
        <p:nvSpPr>
          <p:cNvPr id="268" name="Google Shape;268;p45"/>
          <p:cNvSpPr txBox="1">
            <a:spLocks noGrp="1"/>
          </p:cNvSpPr>
          <p:nvPr>
            <p:ph type="dt" idx="10"/>
          </p:nvPr>
        </p:nvSpPr>
        <p:spPr>
          <a:xfrm>
            <a:off x="366824" y="4831055"/>
            <a:ext cx="2133600" cy="274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9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69" name="Google Shape;269;p45"/>
          <p:cNvSpPr txBox="1">
            <a:spLocks noGrp="1"/>
          </p:cNvSpPr>
          <p:nvPr>
            <p:ph type="sldNum" idx="12"/>
          </p:nvPr>
        </p:nvSpPr>
        <p:spPr>
          <a:xfrm>
            <a:off x="6705600" y="4834417"/>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45"/>
          <p:cNvSpPr txBox="1">
            <a:spLocks noGrp="1"/>
          </p:cNvSpPr>
          <p:nvPr>
            <p:ph type="title"/>
          </p:nvPr>
        </p:nvSpPr>
        <p:spPr>
          <a:xfrm>
            <a:off x="366824" y="215153"/>
            <a:ext cx="8015100" cy="685800"/>
          </a:xfrm>
          <a:prstGeom prst="rect">
            <a:avLst/>
          </a:prstGeom>
          <a:noFill/>
          <a:ln>
            <a:noFill/>
          </a:ln>
        </p:spPr>
        <p:txBody>
          <a:bodyPr spcFirstLastPara="1" wrap="square" lIns="67850" tIns="33350" rIns="67850" bIns="33350" anchor="ctr" anchorCtr="0">
            <a:noAutofit/>
          </a:bodyPr>
          <a:lstStyle>
            <a:lvl1pPr marR="0" lvl="0" algn="l" rtl="0">
              <a:lnSpc>
                <a:spcPct val="95000"/>
              </a:lnSpc>
              <a:spcBef>
                <a:spcPts val="0"/>
              </a:spcBef>
              <a:spcAft>
                <a:spcPts val="0"/>
              </a:spcAft>
              <a:buSzPts val="4000"/>
              <a:buNone/>
              <a:defRPr sz="2800" b="1" i="0" u="none" strike="noStrike" cap="none">
                <a:solidFill>
                  <a:srgbClr val="273272"/>
                </a:solidFill>
                <a:latin typeface="Arial"/>
                <a:ea typeface="Arial"/>
                <a:cs typeface="Arial"/>
                <a:sym typeface="Arial"/>
              </a:defRPr>
            </a:lvl1pPr>
            <a:lvl2pPr marR="0" lvl="1"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2pPr>
            <a:lvl3pPr marR="0" lvl="2"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3pPr>
            <a:lvl4pPr marR="0" lvl="3"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4pPr>
            <a:lvl5pPr marR="0" lvl="4"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5pPr>
            <a:lvl6pPr marR="0" lvl="5" algn="ctr" rtl="0">
              <a:spcBef>
                <a:spcPts val="0"/>
              </a:spcBef>
              <a:spcAft>
                <a:spcPts val="0"/>
              </a:spcAft>
              <a:buSzPts val="2400"/>
              <a:buNone/>
              <a:defRPr sz="3200" b="1" i="0" u="none" strike="noStrike" cap="none">
                <a:solidFill>
                  <a:schemeClr val="lt1"/>
                </a:solidFill>
                <a:latin typeface="Arial"/>
                <a:ea typeface="Arial"/>
                <a:cs typeface="Arial"/>
                <a:sym typeface="Arial"/>
              </a:defRPr>
            </a:lvl6pPr>
            <a:lvl7pPr marR="0" lvl="6" algn="ctr" rtl="0">
              <a:spcBef>
                <a:spcPts val="0"/>
              </a:spcBef>
              <a:spcAft>
                <a:spcPts val="0"/>
              </a:spcAft>
              <a:buSzPts val="2400"/>
              <a:buNone/>
              <a:defRPr sz="3200" b="1" i="0" u="none" strike="noStrike" cap="none">
                <a:solidFill>
                  <a:schemeClr val="lt1"/>
                </a:solidFill>
                <a:latin typeface="Arial"/>
                <a:ea typeface="Arial"/>
                <a:cs typeface="Arial"/>
                <a:sym typeface="Arial"/>
              </a:defRPr>
            </a:lvl7pPr>
            <a:lvl8pPr marR="0" lvl="7" algn="ctr" rtl="0">
              <a:spcBef>
                <a:spcPts val="0"/>
              </a:spcBef>
              <a:spcAft>
                <a:spcPts val="0"/>
              </a:spcAft>
              <a:buSzPts val="2400"/>
              <a:buNone/>
              <a:defRPr sz="3200" b="1" i="0" u="none" strike="noStrike" cap="none">
                <a:solidFill>
                  <a:schemeClr val="lt1"/>
                </a:solidFill>
                <a:latin typeface="Arial"/>
                <a:ea typeface="Arial"/>
                <a:cs typeface="Arial"/>
                <a:sym typeface="Arial"/>
              </a:defRPr>
            </a:lvl8pPr>
            <a:lvl9pPr marR="0" lvl="8" algn="ctr" rtl="0">
              <a:spcBef>
                <a:spcPts val="0"/>
              </a:spcBef>
              <a:spcAft>
                <a:spcPts val="0"/>
              </a:spcAft>
              <a:buSzPts val="2400"/>
              <a:buNone/>
              <a:defRPr sz="3200" b="1" i="0" u="none" strike="noStrike" cap="none">
                <a:solidFill>
                  <a:schemeClr val="lt1"/>
                </a:solidFill>
                <a:latin typeface="Arial"/>
                <a:ea typeface="Arial"/>
                <a:cs typeface="Arial"/>
                <a:sym typeface="Arial"/>
              </a:defRPr>
            </a:lvl9pPr>
          </a:lstStyle>
          <a:p>
            <a:endParaRPr/>
          </a:p>
        </p:txBody>
      </p:sp>
      <p:pic>
        <p:nvPicPr>
          <p:cNvPr id="271" name="Google Shape;271;p45"/>
          <p:cNvPicPr preferRelativeResize="0"/>
          <p:nvPr/>
        </p:nvPicPr>
        <p:blipFill rotWithShape="1">
          <a:blip r:embed="rId2">
            <a:alphaModFix/>
          </a:blip>
          <a:srcRect/>
          <a:stretch/>
        </p:blipFill>
        <p:spPr>
          <a:xfrm>
            <a:off x="8047604" y="228601"/>
            <a:ext cx="867796" cy="675564"/>
          </a:xfrm>
          <a:prstGeom prst="rect">
            <a:avLst/>
          </a:prstGeom>
          <a:noFill/>
          <a:ln>
            <a:noFill/>
          </a:ln>
        </p:spPr>
      </p:pic>
      <p:sp>
        <p:nvSpPr>
          <p:cNvPr id="272" name="Google Shape;272;p45"/>
          <p:cNvSpPr txBox="1">
            <a:spLocks noGrp="1"/>
          </p:cNvSpPr>
          <p:nvPr>
            <p:ph type="body" idx="1"/>
          </p:nvPr>
        </p:nvSpPr>
        <p:spPr>
          <a:xfrm>
            <a:off x="366824" y="1034303"/>
            <a:ext cx="8472300" cy="3712500"/>
          </a:xfrm>
          <a:prstGeom prst="rect">
            <a:avLst/>
          </a:prstGeom>
          <a:noFill/>
          <a:ln>
            <a:noFill/>
          </a:ln>
        </p:spPr>
        <p:txBody>
          <a:bodyPr spcFirstLastPara="1" wrap="square" lIns="68575" tIns="34275" rIns="68575" bIns="34275" anchor="t" anchorCtr="0">
            <a:noAutofit/>
          </a:bodyPr>
          <a:lstStyle>
            <a:lvl1pPr marL="457200" marR="0" lvl="0" indent="-336550" algn="l" rtl="0">
              <a:spcBef>
                <a:spcPts val="0"/>
              </a:spcBef>
              <a:spcAft>
                <a:spcPts val="0"/>
              </a:spcAft>
              <a:buClr>
                <a:srgbClr val="000080"/>
              </a:buClr>
              <a:buSzPts val="17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4pPr>
            <a:lvl5pPr marL="2286000" marR="0" lvl="4"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34" name="Google Shape;34;p6"/>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35" name="Google Shape;35;p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6" name="Google Shape;36;p6"/>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7" name="Google Shape;37;p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0" name="Google Shape;40;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 name="Google Shape;43;p7"/>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6" name="Google Shape;46;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7" name="Google Shape;47;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8" name="Google Shape;4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 name="Google Shape;50;p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9"/>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0"/>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60" name="Google Shape;60;p1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61" name="Google Shape;61;p10"/>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4000"/>
              <a:buFont typeface="Open Sans SemiBold"/>
              <a:buNone/>
              <a:defRPr sz="4000" b="0" i="0" u="none" strike="noStrike" cap="none">
                <a:solidFill>
                  <a:srgbClr val="434343"/>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document/u/2/d/1ey9M0WZTrOWFL-6HiGtwsYxgceYKV6IUhABXkxB_Fuc/edit"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riscv.org/regulations/"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help@riscv.org"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riscv.org/community/community-code-of-conduc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2" Type="http://schemas.openxmlformats.org/officeDocument/2006/relationships/hyperlink" Target="https://docs.google.com/document/d/1TRHhsGiB5W4K8M7I4e-f40mOPErTb9sv/edit#heading=h.gjdgxs" TargetMode="Externa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6"/>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500"/>
              <a:buNone/>
            </a:pPr>
            <a:r>
              <a:rPr lang="en"/>
              <a:t>Disclosures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Only RISC-V Members May Attend</a:t>
            </a:r>
            <a:endParaRPr/>
          </a:p>
        </p:txBody>
      </p:sp>
      <p:sp>
        <p:nvSpPr>
          <p:cNvPr id="284" name="Google Shape;28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Non-members are asked to please leave except for Joint Working Groups (JWG).</a:t>
            </a:r>
            <a:endParaRPr sz="1500"/>
          </a:p>
          <a:p>
            <a:pPr marL="457200" lvl="0" indent="-323850" algn="l" rtl="0">
              <a:spcBef>
                <a:spcPts val="0"/>
              </a:spcBef>
              <a:spcAft>
                <a:spcPts val="0"/>
              </a:spcAft>
              <a:buSzPts val="1500"/>
              <a:buChar char="●"/>
            </a:pPr>
            <a:r>
              <a:rPr lang="en" sz="1500"/>
              <a:t>Members share IP protection by virtue of their common membership agreement. Non-members being present jeopardizes that protection. </a:t>
            </a:r>
            <a:r>
              <a:rPr lang="en" sz="1500" u="sng">
                <a:solidFill>
                  <a:schemeClr val="hlink"/>
                </a:solidFill>
                <a:hlinkClick r:id="rId3"/>
              </a:rPr>
              <a:t>Joint working groups</a:t>
            </a:r>
            <a:r>
              <a:rPr lang="en" sz="1500"/>
              <a:t> (JWG) agree that any IP discussed or worked on is fully open source and unencumbered as per the policy.</a:t>
            </a:r>
            <a:endParaRPr sz="1500"/>
          </a:p>
          <a:p>
            <a:pPr marL="457200" lvl="0" indent="-323850" algn="l" rtl="0">
              <a:spcBef>
                <a:spcPts val="0"/>
              </a:spcBef>
              <a:spcAft>
                <a:spcPts val="0"/>
              </a:spcAft>
              <a:buSzPts val="1500"/>
              <a:buChar char="●"/>
            </a:pPr>
            <a:r>
              <a:rPr lang="en" sz="1500"/>
              <a:t>It is easy to become a member. Check out riscv.org/membership</a:t>
            </a:r>
            <a:endParaRPr sz="1500"/>
          </a:p>
          <a:p>
            <a:pPr marL="457200" lvl="0" indent="-323850" algn="l" rtl="0">
              <a:spcBef>
                <a:spcPts val="0"/>
              </a:spcBef>
              <a:spcAft>
                <a:spcPts val="0"/>
              </a:spcAft>
              <a:buSzPts val="1500"/>
              <a:buChar char="●"/>
            </a:pPr>
            <a:r>
              <a:rPr lang="en" sz="1500"/>
              <a:t>If you need work done between non-members or or other orgs and RISC-V, please use a joint working group (JWG).</a:t>
            </a:r>
            <a:endParaRPr sz="1500"/>
          </a:p>
          <a:p>
            <a:pPr marL="914400" lvl="1" indent="-298450" algn="l" rtl="0">
              <a:spcBef>
                <a:spcPts val="0"/>
              </a:spcBef>
              <a:spcAft>
                <a:spcPts val="0"/>
              </a:spcAft>
              <a:buSzPts val="1100"/>
              <a:buChar char="○"/>
            </a:pPr>
            <a:r>
              <a:rPr lang="en" sz="1100"/>
              <a:t>used to allow non-members in SIGs but the SIGs purpose has changed.</a:t>
            </a:r>
            <a:endParaRPr sz="1100"/>
          </a:p>
          <a:p>
            <a:pPr marL="457200" lvl="0" indent="-323850" algn="l" rtl="0">
              <a:spcBef>
                <a:spcPts val="0"/>
              </a:spcBef>
              <a:spcAft>
                <a:spcPts val="0"/>
              </a:spcAft>
              <a:buSzPts val="1500"/>
              <a:buChar char="●"/>
            </a:pPr>
            <a:r>
              <a:rPr lang="en" sz="1500"/>
              <a:t>Please put your name and company (in parens after your name) as your zoom name. If you are an individual member just use the word “individual” instead of company name.</a:t>
            </a:r>
            <a:endParaRPr sz="1500"/>
          </a:p>
          <a:p>
            <a:pPr marL="457200" lvl="0" indent="-323850" algn="l" rtl="0">
              <a:spcBef>
                <a:spcPts val="0"/>
              </a:spcBef>
              <a:spcAft>
                <a:spcPts val="0"/>
              </a:spcAft>
              <a:buSzPts val="1500"/>
              <a:buChar char="●"/>
            </a:pPr>
            <a:r>
              <a:rPr lang="en" sz="1500"/>
              <a:t>Non-member guests may present to the group but should only stay for the presentation.  Guests should leave for any follow on discussions.</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Antitrust Policy Notice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
        <p:nvSpPr>
          <p:cNvPr id="290" name="Google Shape;290;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RISC-V International meetings involve participation by industry competitors, and it is the intention of RISC-V International to conduct all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Examples of types of actions that are prohibited at RISC-V International meetings and in connection with RISC-V International activities are described in the RISC-V International Regulations Article 7 available here: </a:t>
            </a:r>
            <a:r>
              <a:rPr lang="en" sz="1600" u="sng">
                <a:solidFill>
                  <a:schemeClr val="hlink"/>
                </a:solidFill>
                <a:latin typeface="Arial"/>
                <a:ea typeface="Arial"/>
                <a:cs typeface="Arial"/>
                <a:sym typeface="Arial"/>
                <a:hlinkClick r:id="rId3"/>
              </a:rPr>
              <a:t>https://riscv.org/regulations/</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If you have questions about these matters, please contact your company counsel.</a:t>
            </a:r>
            <a:endParaRPr>
              <a:solidFill>
                <a:schemeClr val="dk1"/>
              </a:solidFill>
              <a:latin typeface="Arial"/>
              <a:ea typeface="Arial"/>
              <a:cs typeface="Arial"/>
              <a:sym typeface="Arial"/>
            </a:endParaRPr>
          </a:p>
          <a:p>
            <a:pPr marL="0" lvl="0" indent="0" algn="l" rtl="0">
              <a:spcBef>
                <a:spcPts val="0"/>
              </a:spcBef>
              <a:spcAft>
                <a:spcPts val="0"/>
              </a:spcAft>
              <a:buNone/>
            </a:pP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9"/>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Collaborative &amp; Welcoming Community</a:t>
            </a:r>
            <a:endParaRPr sz="3400"/>
          </a:p>
        </p:txBody>
      </p:sp>
      <p:sp>
        <p:nvSpPr>
          <p:cNvPr id="296" name="Google Shape;296;p49"/>
          <p:cNvSpPr txBox="1">
            <a:spLocks noGrp="1"/>
          </p:cNvSpPr>
          <p:nvPr>
            <p:ph type="body" idx="1"/>
          </p:nvPr>
        </p:nvSpPr>
        <p:spPr>
          <a:xfrm>
            <a:off x="311700" y="10339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RISC-V is a free and open ISA enabling a new era of processor innovation through open standard collaboration. Born in academia and research, RISC-V ISA delivers a new level of free, extensible software and hardware freedom on architecture, paving the way for the next 50 years of computing design and innovation.</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are a transparent, collaborative community where all are welcomed, and all members are encouraged to participate. We are a continuous improvement organization. If you see something that can be improved, please tell us. </a:t>
            </a:r>
            <a:r>
              <a:rPr lang="en" sz="1400" u="sng">
                <a:solidFill>
                  <a:schemeClr val="hlink"/>
                </a:solidFill>
                <a:latin typeface="Arial"/>
                <a:ea typeface="Arial"/>
                <a:cs typeface="Arial"/>
                <a:sym typeface="Arial"/>
                <a:hlinkClick r:id="rId3"/>
              </a:rPr>
              <a:t>help@riscv.org</a:t>
            </a:r>
            <a:r>
              <a:rPr lang="en" sz="14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as members, contributors, and leaders pledge to make participation in our community a harassment-free experience for everyone. </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u="sng">
                <a:solidFill>
                  <a:schemeClr val="hlink"/>
                </a:solidFill>
                <a:latin typeface="Arial"/>
                <a:ea typeface="Arial"/>
                <a:cs typeface="Arial"/>
                <a:sym typeface="Arial"/>
                <a:hlinkClick r:id="rId4"/>
              </a:rPr>
              <a:t>https://riscv.org/community/community-code-of-conduct/</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0"/>
          <p:cNvSpPr txBox="1">
            <a:spLocks noGrp="1"/>
          </p:cNvSpPr>
          <p:nvPr>
            <p:ph type="body" idx="1"/>
          </p:nvPr>
        </p:nvSpPr>
        <p:spPr>
          <a:xfrm>
            <a:off x="366825" y="1034300"/>
            <a:ext cx="8472300" cy="3460200"/>
          </a:xfrm>
          <a:prstGeom prst="rect">
            <a:avLst/>
          </a:prstGeom>
          <a:noFill/>
          <a:ln>
            <a:noFill/>
          </a:ln>
        </p:spPr>
        <p:txBody>
          <a:bodyPr spcFirstLastPara="1" wrap="square" lIns="68575" tIns="34275" rIns="68575" bIns="34275" anchor="t" anchorCtr="0">
            <a:noAutofit/>
          </a:bodyPr>
          <a:lstStyle/>
          <a:p>
            <a:pPr marL="165100" lvl="0" indent="-146050" algn="l" rtl="0">
              <a:spcBef>
                <a:spcPts val="0"/>
              </a:spcBef>
              <a:spcAft>
                <a:spcPts val="0"/>
              </a:spcAft>
              <a:buSzPts val="1500"/>
              <a:buChar char="•"/>
            </a:pPr>
            <a:r>
              <a:rPr lang="en" sz="1500" b="1"/>
              <a:t>For one hour meetings, please start at 5 after the start time</a:t>
            </a:r>
            <a:r>
              <a:rPr lang="en" sz="1500"/>
              <a:t> in order to allow people going to other meetings have time for a short break between meetings. 30 minute meetings start on time.</a:t>
            </a:r>
            <a:endParaRPr sz="1500"/>
          </a:p>
          <a:p>
            <a:pPr marL="165100" lvl="0" indent="-146050" algn="l" rtl="0">
              <a:spcBef>
                <a:spcPts val="0"/>
              </a:spcBef>
              <a:spcAft>
                <a:spcPts val="0"/>
              </a:spcAft>
              <a:buSzPts val="1500"/>
              <a:buChar char="•"/>
            </a:pPr>
            <a:r>
              <a:rPr lang="en" sz="1500"/>
              <a:t>Unless it is a scheduled agenda topic, we don’t solve problems or detailed topics in most meetings unless specified in the agenda because we don’t often have enough time to do so and it is more efficient to do so offline and/or in email. We identify items and send folks off to do the work and come back with solutions or proposals.</a:t>
            </a:r>
            <a:endParaRPr sz="1500"/>
          </a:p>
          <a:p>
            <a:pPr marL="165100" lvl="0" indent="-146050" algn="l" rtl="0">
              <a:spcBef>
                <a:spcPts val="0"/>
              </a:spcBef>
              <a:spcAft>
                <a:spcPts val="0"/>
              </a:spcAft>
              <a:buSzPts val="1500"/>
              <a:buChar char="•"/>
            </a:pPr>
            <a:r>
              <a:rPr lang="en" sz="1500"/>
              <a:t>If some policy, org, extension, etc. can be doing things in a better way, help us make it better. Do not change or not abide by the item unilaterally. Instead let's work together to make it better.</a:t>
            </a:r>
            <a:endParaRPr sz="1500"/>
          </a:p>
          <a:p>
            <a:pPr marL="165100" lvl="0" indent="-146050" algn="l" rtl="0">
              <a:spcBef>
                <a:spcPts val="0"/>
              </a:spcBef>
              <a:spcAft>
                <a:spcPts val="0"/>
              </a:spcAft>
              <a:buSzPts val="1500"/>
              <a:buChar char="•"/>
            </a:pPr>
            <a:r>
              <a:rPr lang="en" sz="1500"/>
              <a:t>Please conduct meetings that accommodates the virtual and broad geographical nature of our teams. This includes meeting times, repeating questions before you answer, at appropriate times polling attendees, guide people to interact in a way that has attendees taking turns speaking, …</a:t>
            </a:r>
            <a:endParaRPr sz="1500"/>
          </a:p>
          <a:p>
            <a:pPr marL="165100" lvl="0" indent="-146050" algn="l" rtl="0">
              <a:spcBef>
                <a:spcPts val="0"/>
              </a:spcBef>
              <a:spcAft>
                <a:spcPts val="0"/>
              </a:spcAft>
              <a:buSzPts val="1500"/>
              <a:buChar char="•"/>
            </a:pPr>
            <a:r>
              <a:rPr lang="en" sz="1500"/>
              <a:t>Where appropriate and possible, meeting minutes will be added as speaker notes within the slides for the Agenda</a:t>
            </a:r>
            <a:endParaRPr sz="1500"/>
          </a:p>
          <a:p>
            <a:pPr marL="0" lvl="0" indent="0" algn="l" rtl="0">
              <a:spcBef>
                <a:spcPts val="0"/>
              </a:spcBef>
              <a:spcAft>
                <a:spcPts val="0"/>
              </a:spcAft>
              <a:buNone/>
            </a:pPr>
            <a:endParaRPr sz="1500"/>
          </a:p>
        </p:txBody>
      </p:sp>
      <p:sp>
        <p:nvSpPr>
          <p:cNvPr id="302" name="Google Shape;302;p50"/>
          <p:cNvSpPr txBox="1">
            <a:spLocks noGrp="1"/>
          </p:cNvSpPr>
          <p:nvPr>
            <p:ph type="title"/>
          </p:nvPr>
        </p:nvSpPr>
        <p:spPr>
          <a:xfrm>
            <a:off x="275118" y="161365"/>
            <a:ext cx="6011400" cy="5145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None/>
            </a:pPr>
            <a:r>
              <a:rPr lang="en"/>
              <a:t>Conventions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1"/>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0"/>
          <p:cNvSpPr txBox="1">
            <a:spLocks noGrp="1"/>
          </p:cNvSpPr>
          <p:nvPr>
            <p:ph type="body" idx="1"/>
          </p:nvPr>
        </p:nvSpPr>
        <p:spPr>
          <a:xfrm>
            <a:off x="366825" y="1034300"/>
            <a:ext cx="8472300" cy="34602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US" sz="1800" b="0" i="1" dirty="0">
                <a:solidFill>
                  <a:srgbClr val="3C4043"/>
                </a:solidFill>
                <a:effectLst/>
                <a:latin typeface="Roboto" panose="02000000000000000000" pitchFamily="2" charset="0"/>
              </a:rPr>
              <a:t>There is a growing need for a Zero-Trust architecture in HW, where a software application can both examine and attest to the environment it is running in, and have guarantees that it is isolated from other, untrusted software. The Trusted Computing SIG will examine the state of the art for </a:t>
            </a:r>
            <a:r>
              <a:rPr lang="en-US" sz="1800" b="0" i="1" u="sng" dirty="0">
                <a:solidFill>
                  <a:srgbClr val="3C4043"/>
                </a:solidFill>
                <a:effectLst/>
                <a:latin typeface="Roboto" panose="02000000000000000000" pitchFamily="2" charset="0"/>
              </a:rPr>
              <a:t>hardware-assisted technologies</a:t>
            </a:r>
            <a:r>
              <a:rPr lang="en-US" sz="1800" b="0" i="1" dirty="0">
                <a:solidFill>
                  <a:srgbClr val="3C4043"/>
                </a:solidFill>
                <a:effectLst/>
                <a:latin typeface="Roboto" panose="02000000000000000000" pitchFamily="2" charset="0"/>
              </a:rPr>
              <a:t> such as </a:t>
            </a:r>
            <a:r>
              <a:rPr lang="en-US" sz="1800" b="1" i="1" dirty="0">
                <a:solidFill>
                  <a:srgbClr val="3C4043"/>
                </a:solidFill>
                <a:effectLst/>
                <a:latin typeface="Roboto" panose="02000000000000000000" pitchFamily="2" charset="0"/>
              </a:rPr>
              <a:t>Confidential Computing, Confidential VM, Remote Attestation, Hardware TEE, Enclaves</a:t>
            </a:r>
            <a:r>
              <a:rPr lang="en-US" sz="1800" b="0" i="1" dirty="0">
                <a:solidFill>
                  <a:srgbClr val="3C4043"/>
                </a:solidFill>
                <a:effectLst/>
                <a:latin typeface="Roboto" panose="02000000000000000000" pitchFamily="2" charset="0"/>
              </a:rPr>
              <a:t>, </a:t>
            </a:r>
            <a:r>
              <a:rPr lang="en-US" sz="1800" b="1" i="1" dirty="0">
                <a:solidFill>
                  <a:srgbClr val="3C4043"/>
                </a:solidFill>
                <a:effectLst/>
                <a:latin typeface="Roboto" panose="02000000000000000000" pitchFamily="2" charset="0"/>
              </a:rPr>
              <a:t>Secure Boot, etc.,</a:t>
            </a:r>
            <a:r>
              <a:rPr lang="en-US" sz="1800" b="0" i="1" dirty="0">
                <a:solidFill>
                  <a:srgbClr val="3C4043"/>
                </a:solidFill>
                <a:effectLst/>
                <a:latin typeface="Roboto" panose="02000000000000000000" pitchFamily="2" charset="0"/>
              </a:rPr>
              <a:t> on an ongoing basis,  and </a:t>
            </a:r>
            <a:r>
              <a:rPr lang="en-US" sz="1800" b="0" i="1" u="sng" dirty="0">
                <a:solidFill>
                  <a:srgbClr val="3C4043"/>
                </a:solidFill>
                <a:effectLst/>
                <a:latin typeface="Roboto" panose="02000000000000000000" pitchFamily="2" charset="0"/>
              </a:rPr>
              <a:t>define the trusted computing strategy </a:t>
            </a:r>
            <a:r>
              <a:rPr lang="en-US" sz="1800" b="0" i="1" dirty="0">
                <a:solidFill>
                  <a:srgbClr val="3C4043"/>
                </a:solidFill>
                <a:effectLst/>
                <a:latin typeface="Roboto" panose="02000000000000000000" pitchFamily="2" charset="0"/>
              </a:rPr>
              <a:t>for RISC-V. It will develop TG Charters as required, that will define the required written documentation, threat models, executable model, prototype implementations including SW PoCs, toolchain support, and compliance suite for RISC-V trusted execution recommendations and extensions.</a:t>
            </a:r>
            <a:endParaRPr sz="1800" dirty="0"/>
          </a:p>
        </p:txBody>
      </p:sp>
      <p:sp>
        <p:nvSpPr>
          <p:cNvPr id="302" name="Google Shape;302;p50"/>
          <p:cNvSpPr txBox="1">
            <a:spLocks noGrp="1"/>
          </p:cNvSpPr>
          <p:nvPr>
            <p:ph type="title"/>
          </p:nvPr>
        </p:nvSpPr>
        <p:spPr>
          <a:xfrm>
            <a:off x="275118" y="161365"/>
            <a:ext cx="6011400" cy="5145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None/>
            </a:pPr>
            <a:r>
              <a:rPr lang="en" dirty="0"/>
              <a:t>Our Charter</a:t>
            </a:r>
            <a:endParaRPr dirty="0"/>
          </a:p>
        </p:txBody>
      </p:sp>
    </p:spTree>
    <p:extLst>
      <p:ext uri="{BB962C8B-B14F-4D97-AF65-F5344CB8AC3E}">
        <p14:creationId xmlns:p14="http://schemas.microsoft.com/office/powerpoint/2010/main" val="1246042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17F4-E4E6-4FA3-99E6-CA10651A7F35}"/>
              </a:ext>
            </a:extLst>
          </p:cNvPr>
          <p:cNvSpPr>
            <a:spLocks noGrp="1"/>
          </p:cNvSpPr>
          <p:nvPr>
            <p:ph type="title"/>
          </p:nvPr>
        </p:nvSpPr>
        <p:spPr/>
        <p:txBody>
          <a:bodyPr/>
          <a:lstStyle/>
          <a:p>
            <a:r>
              <a:rPr lang="en-US" sz="2800" b="0" i="0" u="none" strike="noStrike">
                <a:solidFill>
                  <a:srgbClr val="000000"/>
                </a:solidFill>
                <a:effectLst/>
                <a:latin typeface="Roboto" panose="02000000000000000000" pitchFamily="2" charset="0"/>
              </a:rPr>
              <a:t>RISC-V Zero Trust Platform Security Model</a:t>
            </a:r>
            <a:endParaRPr lang="en-US" dirty="0"/>
          </a:p>
        </p:txBody>
      </p:sp>
      <p:sp>
        <p:nvSpPr>
          <p:cNvPr id="3" name="Text Placeholder 2">
            <a:extLst>
              <a:ext uri="{FF2B5EF4-FFF2-40B4-BE49-F238E27FC236}">
                <a16:creationId xmlns:a16="http://schemas.microsoft.com/office/drawing/2014/main" id="{876770BC-9D7A-4964-BF12-72CF31F5D750}"/>
              </a:ext>
            </a:extLst>
          </p:cNvPr>
          <p:cNvSpPr>
            <a:spLocks noGrp="1"/>
          </p:cNvSpPr>
          <p:nvPr>
            <p:ph type="body" idx="1"/>
          </p:nvPr>
        </p:nvSpPr>
        <p:spPr/>
        <p:txBody>
          <a:bodyPr/>
          <a:lstStyle/>
          <a:p>
            <a:pPr rtl="0">
              <a:spcBef>
                <a:spcPts val="0"/>
              </a:spcBef>
              <a:spcAft>
                <a:spcPts val="0"/>
              </a:spcAft>
            </a:pPr>
            <a:r>
              <a:rPr lang="en-US" dirty="0"/>
              <a:t>Please review/ contribute to </a:t>
            </a:r>
            <a:r>
              <a:rPr lang="en-US" sz="1800" b="0" i="0" u="none" strike="noStrike" dirty="0">
                <a:solidFill>
                  <a:srgbClr val="000000"/>
                </a:solidFill>
                <a:effectLst/>
                <a:latin typeface="Roboto" panose="02000000000000000000" pitchFamily="2" charset="0"/>
              </a:rPr>
              <a:t>RISC-V Zero Trust Platform Security Model</a:t>
            </a:r>
            <a:endParaRPr lang="en-US" b="0" dirty="0">
              <a:effectLst/>
            </a:endParaRPr>
          </a:p>
          <a:p>
            <a:pPr marL="120650" indent="0">
              <a:buNone/>
            </a:pPr>
            <a:r>
              <a:rPr lang="en-US" dirty="0">
                <a:hlinkClick r:id="rId2"/>
              </a:rPr>
              <a:t>https://docs.google.com/document/d/1TRHhsGiB5W4K8M7I4e-f40mOPErTb9sv/edit#heading=h.gjdgxs</a:t>
            </a:r>
            <a:endParaRPr lang="en-US" dirty="0"/>
          </a:p>
        </p:txBody>
      </p:sp>
    </p:spTree>
    <p:extLst>
      <p:ext uri="{BB962C8B-B14F-4D97-AF65-F5344CB8AC3E}">
        <p14:creationId xmlns:p14="http://schemas.microsoft.com/office/powerpoint/2010/main" val="6586305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830</Words>
  <Application>Microsoft Office PowerPoint</Application>
  <PresentationFormat>On-screen Show (16:9)</PresentationFormat>
  <Paragraphs>35</Paragraphs>
  <Slides>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Roboto</vt:lpstr>
      <vt:lpstr>Helvetica Neue</vt:lpstr>
      <vt:lpstr>Open Sans</vt:lpstr>
      <vt:lpstr>Open Sans SemiBold</vt:lpstr>
      <vt:lpstr>Arial</vt:lpstr>
      <vt:lpstr>Century Gothic</vt:lpstr>
      <vt:lpstr>Merriweather Sans</vt:lpstr>
      <vt:lpstr>Simple Light</vt:lpstr>
      <vt:lpstr>Disclosures</vt:lpstr>
      <vt:lpstr>Only RISC-V Members May Attend</vt:lpstr>
      <vt:lpstr>Antitrust Policy Notice  </vt:lpstr>
      <vt:lpstr>Collaborative &amp; Welcoming Community</vt:lpstr>
      <vt:lpstr>Conventions</vt:lpstr>
      <vt:lpstr>Thank You</vt:lpstr>
      <vt:lpstr>Our Charter</vt:lpstr>
      <vt:lpstr>RISC-V Zero Trust Platform Security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Disclosures</dc:title>
  <cp:lastModifiedBy>Suresh Sugumar</cp:lastModifiedBy>
  <cp:revision>1</cp:revision>
  <dcterms:modified xsi:type="dcterms:W3CDTF">2021-11-23T16:05:55Z</dcterms:modified>
</cp:coreProperties>
</file>